
<file path=[Content_Types].xml><?xml version="1.0" encoding="utf-8"?>
<Types xmlns="http://schemas.openxmlformats.org/package/2006/content-types">
  <Default Extension="rels" ContentType="application/vnd.openxmlformats-package.relationships+xml"/>
  <Default Extension="png" ContentType="image/png"/>
  <Default Extension="xml" ContentType="application/xml"/>
  <Override PartName="/ppt/slideLayouts/slideLayout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.xml" ContentType="application/vnd.openxmlformats-officedocument.presentationml.notesSlide+xml"/>
  <Override PartName="/ppt/notesMasters/notesMaster1.xml" ContentType="application/vnd.openxmlformats-officedocument.presentationml.notesMaster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theme/theme3.xml" ContentType="application/vnd.openxmlformats-officedocument.theme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slides/slide1.xml" ContentType="application/vnd.openxmlformats-officedocument.presentationml.slide+xml"/>
  <Override PartName="/ppt/slides/slide12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4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</Types>
</file>

<file path=_rels/.rels><?xml version="1.0" encoding="UTF-8" standalone="yes"?>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aveSubsetFonts="1" autoCompressPictures="0" strictFirstAndLastChars="0">
  <p:sldMasterIdLst>
    <p:sldMasterId id="2147483654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5143500" cx="9144000"/>
  <p:notesSz cy="9144000" cx="6858000"/>
  <p:defaultTextStyle>
    <a:defPPr algn="l" rtl="0" marR="0">
      <a:lnSpc>
        <a:spcPct val="100000"/>
      </a:lnSpc>
      <a:spcBef>
        <a:spcPts val="0"/>
      </a:spcBef>
      <a:spcAft>
        <a:spcPts val="0"/>
      </a:spcAft>
    </a:defPPr>
    <a:lvl1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algn="l" rtl="0" marR="0">
      <a:lnSpc>
        <a:spcPct val="100000"/>
      </a:lnSpc>
      <a:spcBef>
        <a:spcPts val="0"/>
      </a:spcBef>
      <a:spcAft>
        <a:spcPts val="0"/>
      </a:spcAft>
      <a:buNone/>
      <a:defRPr strike="noStrike" u="none" b="0" cap="none" baseline="0" sz="1400" i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tableStyles.xml><?xml version="1.0" encoding="utf-8"?>
<a:tblStyleLst xmlns:a="http://schemas.openxmlformats.org/drawingml/2006/main" xmlns:r="http://schemas.openxmlformats.org/officeDocument/2006/relationships" def="{90651C3A-4460-11DB-9652-00E08161165F}"/>
</file>

<file path=ppt/_rels/presentation.xml.rels><?xml version="1.0" encoding="UTF-8" standalone="yes"?><Relationships xmlns="http://schemas.openxmlformats.org/package/2006/relationships"><Relationship Target="slides/slide12.xml" Type="http://schemas.openxmlformats.org/officeDocument/2006/relationships/slide" Id="rId17"/><Relationship Target="slides/slide11.xml" Type="http://schemas.openxmlformats.org/officeDocument/2006/relationships/slide" Id="rId16"/><Relationship Target="slides/slide10.xml" Type="http://schemas.openxmlformats.org/officeDocument/2006/relationships/slide" Id="rId15"/><Relationship Target="slides/slide9.xml" Type="http://schemas.openxmlformats.org/officeDocument/2006/relationships/slide" Id="rId14"/><Relationship Target="presProps.xml" Type="http://schemas.openxmlformats.org/officeDocument/2006/relationships/presProps" Id="rId2"/><Relationship Target="slides/slide7.xml" Type="http://schemas.openxmlformats.org/officeDocument/2006/relationships/slide" Id="rId12"/><Relationship Target="slides/slide8.xml" Type="http://schemas.openxmlformats.org/officeDocument/2006/relationships/slide" Id="rId13"/><Relationship Target="theme/theme3.xml" Type="http://schemas.openxmlformats.org/officeDocument/2006/relationships/theme" Id="rId1"/><Relationship Target="slideMasters/slideMaster1.xml" Type="http://schemas.openxmlformats.org/officeDocument/2006/relationships/slideMaster" Id="rId4"/><Relationship Target="slides/slide5.xml" Type="http://schemas.openxmlformats.org/officeDocument/2006/relationships/slide" Id="rId10"/><Relationship Target="tableStyles.xml" Type="http://schemas.openxmlformats.org/officeDocument/2006/relationships/tableStyles" Id="rId3"/><Relationship Target="slides/slide6.xml" Type="http://schemas.openxmlformats.org/officeDocument/2006/relationships/slide" Id="rId11"/><Relationship Target="slides/slide4.xml" Type="http://schemas.openxmlformats.org/officeDocument/2006/relationships/slide" Id="rId9"/><Relationship Target="slides/slide1.xml" Type="http://schemas.openxmlformats.org/officeDocument/2006/relationships/slide" Id="rId6"/><Relationship Target="notesMasters/notesMaster1.xml" Type="http://schemas.openxmlformats.org/officeDocument/2006/relationships/notesMaster" Id="rId5"/><Relationship Target="slides/slide3.xml" Type="http://schemas.openxmlformats.org/officeDocument/2006/relationships/slide" Id="rId8"/><Relationship Target="slides/slide2.xml" Type="http://schemas.openxmlformats.org/officeDocument/2006/relationships/slide" Id="rId7"/></Relationships>
</file>

<file path=ppt/notesMasters/_rels/notesMaster1.xml.rels><?xml version="1.0" encoding="UTF-8" standalone="yes"?><Relationships xmlns="http://schemas.openxmlformats.org/package/2006/relationships"><Relationship Target="../theme/theme2.xml" Type="http://schemas.openxmlformats.org/officeDocument/2006/relationships/theme" Id="rId1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" name="Shape 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2" name="Shape 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3" name="Shape 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/>
        </p:txBody>
      </p:sp>
    </p:spTree>
  </p:cSld>
  <p:clrMap accent2="accent2" accent3="accent3" accent4="accent4" accent5="accent5" accent6="accent6" hlink="hlink" tx2="lt2" tx1="dk1" bg2="dk2" bg1="lt1" folHlink="folHlink" accent1="accent1"/>
</p:notesMaster>
</file>

<file path=ppt/notesSlides/_rels/notesSlide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0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1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1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2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3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4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5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6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7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8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_rels/notesSlide9.xml.rels><?xml version="1.0" encoding="UTF-8" standalone="yes"?><Relationships xmlns="http://schemas.openxmlformats.org/package/2006/relationships"><Relationship Target="../notesMasters/notesMaster1.xml" Type="http://schemas.openxmlformats.org/officeDocument/2006/relationships/notesMaster" Id="rId1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98" name="Shape 9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53" name="Shape 15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4" name="Shape 15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55" name="Shape 15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0" name="Shape 1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1" name="Shape 16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62" name="Shape 16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66" name="Shape 16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7" name="Shape 167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68" name="Shape 168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3" name="Shape 10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4" name="Shape 10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05" name="Shape 10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09" name="Shape 109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0" name="Shape 110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11" name="Shape 111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15" name="Shape 11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6" name="Shape 116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17" name="Shape 117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1" name="Shape 12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2" name="Shape 122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23" name="Shape 123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27" name="Shape 12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8" name="Shape 12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29" name="Shape 12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33" name="Shape 13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4" name="Shape 134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35" name="Shape 135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0" name="Shape 14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1" name="Shape 141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42" name="Shape 142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Sp="0" showMasterPhAnim="0">
  <p:cSld>
    <p:spTree>
      <p:nvGrpSpPr>
        <p:cNvPr id="147" name="Shape 14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8" name="Shape 148"/>
          <p:cNvSpPr/>
          <p:nvPr>
            <p:ph idx="2" type="sldImg"/>
          </p:nvPr>
        </p:nvSpPr>
        <p:spPr>
          <a:xfrm>
            <a:off y="685800" x="381187"/>
            <a:ext cy="3429000" cx="6096299"/>
          </a:xfrm>
          <a:custGeom>
            <a:pathLst>
              <a:path w="120000" extrusionOk="0" h="120000">
                <a:moveTo>
                  <a:pt y="0" x="0"/>
                </a:moveTo>
                <a:lnTo>
                  <a:pt y="0" x="120000"/>
                </a:lnTo>
                <a:lnTo>
                  <a:pt y="120000" x="120000"/>
                </a:lnTo>
                <a:lnTo>
                  <a:pt y="120000" x="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w="med" len="med" type="none"/>
            <a:tailEnd w="med" len="med" type="none"/>
          </a:ln>
        </p:spPr>
      </p:sp>
      <p:sp>
        <p:nvSpPr>
          <p:cNvPr id="149" name="Shape 149"/>
          <p:cNvSpPr txBox="1"/>
          <p:nvPr>
            <p:ph idx="1" type="body"/>
          </p:nvPr>
        </p:nvSpPr>
        <p:spPr>
          <a:xfrm>
            <a:off y="4343400" x="685800"/>
            <a:ext cy="4114800" cx="54863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2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3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4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5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_rels/slideLayout6.xml.rels><?xml version="1.0" encoding="UTF-8" standalone="yes"?>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60" name="Shape 6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61" name="Shape 61"/>
          <p:cNvGrpSpPr/>
          <p:nvPr/>
        </p:nvGrpSpPr>
        <p:grpSpPr>
          <a:xfrm>
            <a:off y="1000670" x="-11"/>
            <a:ext cy="3087224" cx="7314320"/>
            <a:chOff y="1378676" x="-11"/>
            <a:chExt cy="4116299" cx="7314320"/>
          </a:xfrm>
        </p:grpSpPr>
        <p:sp>
          <p:nvSpPr>
            <p:cNvPr id="62" name="Shape 62"/>
            <p:cNvSpPr/>
            <p:nvPr/>
          </p:nvSpPr>
          <p:spPr>
            <a:xfrm flipH="1">
              <a:off y="1378676" x="-11"/>
              <a:ext cy="4116299" cx="187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63" name="Shape 63"/>
            <p:cNvSpPr/>
            <p:nvPr/>
          </p:nvSpPr>
          <p:spPr>
            <a:xfrm flipH="1">
              <a:off y="1378676" x="187809"/>
              <a:ext cy="4116299" cx="71264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64" name="Shape 64"/>
          <p:cNvSpPr txBox="1"/>
          <p:nvPr>
            <p:ph type="ctrTitle"/>
          </p:nvPr>
        </p:nvSpPr>
        <p:spPr>
          <a:xfrm>
            <a:off y="1699932" x="685800"/>
            <a:ext cy="1000499" cx="6400799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65" name="Shape 65"/>
          <p:cNvSpPr txBox="1"/>
          <p:nvPr>
            <p:ph idx="1" type="subTitle"/>
          </p:nvPr>
        </p:nvSpPr>
        <p:spPr>
          <a:xfrm>
            <a:off y="2700338" x="685800"/>
            <a:ext cy="675299" cx="64007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2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6" name="Shape 66"/>
          <p:cNvSpPr txBox="1"/>
          <p:nvPr>
            <p:ph idx="12" type="sldNum"/>
          </p:nvPr>
        </p:nvSpPr>
        <p:spPr>
          <a:xfrm>
            <a:off y="4622075" x="8425675"/>
            <a:ext cy="5214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67" name="Shape 67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68" name="Shape 68"/>
          <p:cNvGrpSpPr/>
          <p:nvPr/>
        </p:nvGrpSpPr>
        <p:grpSpPr>
          <a:xfrm>
            <a:off y="-9140" x="-13"/>
            <a:ext cy="1209421" cx="8005727"/>
            <a:chOff y="-12187" x="-13"/>
            <a:chExt cy="1161900" cx="8005727"/>
          </a:xfrm>
        </p:grpSpPr>
        <p:sp>
          <p:nvSpPr>
            <p:cNvPr id="69" name="Shape 69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0" name="Shape 70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71" name="Shape 71"/>
          <p:cNvSpPr txBox="1"/>
          <p:nvPr>
            <p:ph type="title"/>
          </p:nvPr>
        </p:nvSpPr>
        <p:spPr>
          <a:xfrm>
            <a:off y="101100" x="457200"/>
            <a:ext cy="1013999" cx="7315499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y="1278516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73" name="Shape 73"/>
          <p:cNvSpPr txBox="1"/>
          <p:nvPr>
            <p:ph idx="12" type="sldNum"/>
          </p:nvPr>
        </p:nvSpPr>
        <p:spPr>
          <a:xfrm>
            <a:off y="4622075" x="8425675"/>
            <a:ext cy="5214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74" name="Shape 7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75" name="Shape 75"/>
          <p:cNvSpPr txBox="1"/>
          <p:nvPr>
            <p:ph idx="1" type="body"/>
          </p:nvPr>
        </p:nvSpPr>
        <p:spPr>
          <a:xfrm>
            <a:off y="1278513" x="456245"/>
            <a:ext cy="3630300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76" name="Shape 76"/>
          <p:cNvSpPr txBox="1"/>
          <p:nvPr>
            <p:ph idx="2" type="body"/>
          </p:nvPr>
        </p:nvSpPr>
        <p:spPr>
          <a:xfrm>
            <a:off y="1278513" x="4648200"/>
            <a:ext cy="3630300" cx="4038599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grpSp>
        <p:nvGrpSpPr>
          <p:cNvPr id="77" name="Shape 77"/>
          <p:cNvGrpSpPr/>
          <p:nvPr/>
        </p:nvGrpSpPr>
        <p:grpSpPr>
          <a:xfrm>
            <a:off y="-9140" x="-13"/>
            <a:ext cy="1209421" cx="8005727"/>
            <a:chOff y="-12187" x="-13"/>
            <a:chExt cy="1161900" cx="8005727"/>
          </a:xfrm>
        </p:grpSpPr>
        <p:sp>
          <p:nvSpPr>
            <p:cNvPr id="78" name="Shape 78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79" name="Shape 79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80" name="Shape 80"/>
          <p:cNvSpPr txBox="1"/>
          <p:nvPr>
            <p:ph type="title"/>
          </p:nvPr>
        </p:nvSpPr>
        <p:spPr>
          <a:xfrm>
            <a:off y="101100" x="457200"/>
            <a:ext cy="1013999" cx="7315499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81" name="Shape 81"/>
          <p:cNvSpPr txBox="1"/>
          <p:nvPr>
            <p:ph idx="12" type="sldNum"/>
          </p:nvPr>
        </p:nvSpPr>
        <p:spPr>
          <a:xfrm>
            <a:off y="4622075" x="8425675"/>
            <a:ext cy="5214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82" name="Shape 8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83" name="Shape 83"/>
          <p:cNvGrpSpPr/>
          <p:nvPr/>
        </p:nvGrpSpPr>
        <p:grpSpPr>
          <a:xfrm>
            <a:off y="-9140" x="-13"/>
            <a:ext cy="1209421" cx="8005727"/>
            <a:chOff y="-12187" x="-13"/>
            <a:chExt cy="1161900" cx="8005727"/>
          </a:xfrm>
        </p:grpSpPr>
        <p:sp>
          <p:nvSpPr>
            <p:cNvPr id="84" name="Shape 84"/>
            <p:cNvSpPr/>
            <p:nvPr/>
          </p:nvSpPr>
          <p:spPr>
            <a:xfrm flipH="1">
              <a:off y="-12187" x="-13"/>
              <a:ext cy="1161900" cx="187800"/>
            </a:xfrm>
            <a:prstGeom prst="rect">
              <a:avLst/>
            </a:prstGeom>
            <a:solidFill>
              <a:srgbClr val="AB0101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  <p:sp>
          <p:nvSpPr>
            <p:cNvPr id="85" name="Shape 85"/>
            <p:cNvSpPr/>
            <p:nvPr/>
          </p:nvSpPr>
          <p:spPr>
            <a:xfrm flipH="1">
              <a:off y="-12187" x="187715"/>
              <a:ext cy="1161900" cx="7817999"/>
            </a:xfrm>
            <a:prstGeom prst="rect">
              <a:avLst/>
            </a:prstGeom>
            <a:solidFill>
              <a:srgbClr val="0F243E"/>
            </a:solidFill>
            <a:ln>
              <a:noFill/>
            </a:ln>
          </p:spPr>
          <p:txBody>
            <a:bodyPr bIns="45700" rIns="91425" lIns="91425" tIns="45700" anchor="ctr" anchorCtr="0">
              <a:noAutofit/>
            </a:bodyPr>
            <a:lstStyle/>
            <a:p>
              <a:pPr>
                <a:spcBef>
                  <a:spcPts val="0"/>
                </a:spcBef>
                <a:buNone/>
              </a:pPr>
              <a:r>
                <a:t/>
              </a:r>
              <a:endParaRPr/>
            </a:p>
          </p:txBody>
        </p:sp>
      </p:grpSp>
      <p:sp>
        <p:nvSpPr>
          <p:cNvPr id="86" name="Shape 86"/>
          <p:cNvSpPr txBox="1"/>
          <p:nvPr>
            <p:ph type="title"/>
          </p:nvPr>
        </p:nvSpPr>
        <p:spPr>
          <a:xfrm>
            <a:off y="101100" x="457200"/>
            <a:ext cy="1013999" cx="7315499"/>
          </a:xfrm>
          <a:prstGeom prst="rect">
            <a:avLst/>
          </a:prstGeom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/>
        </p:txBody>
      </p:sp>
      <p:sp>
        <p:nvSpPr>
          <p:cNvPr id="87" name="Shape 87"/>
          <p:cNvSpPr txBox="1"/>
          <p:nvPr>
            <p:ph idx="12" type="sldNum"/>
          </p:nvPr>
        </p:nvSpPr>
        <p:spPr>
          <a:xfrm>
            <a:off y="4622075" x="8425675"/>
            <a:ext cy="5214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88" name="Shape 8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89" name="Shape 89"/>
          <p:cNvSpPr/>
          <p:nvPr/>
        </p:nvSpPr>
        <p:spPr>
          <a:xfrm flipH="1">
            <a:off y="4623760" x="8964665"/>
            <a:ext cy="521400" cx="187800"/>
          </a:xfrm>
          <a:prstGeom prst="rect">
            <a:avLst/>
          </a:prstGeom>
          <a:solidFill>
            <a:srgbClr val="AB0101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0" name="Shape 90"/>
          <p:cNvSpPr/>
          <p:nvPr/>
        </p:nvSpPr>
        <p:spPr>
          <a:xfrm flipH="1">
            <a:off y="4623760" x="3866777"/>
            <a:ext cy="521400" cx="5097900"/>
          </a:xfrm>
          <a:prstGeom prst="rect">
            <a:avLst/>
          </a:prstGeom>
          <a:solidFill>
            <a:srgbClr val="0F243E"/>
          </a:solidFill>
          <a:ln>
            <a:noFill/>
          </a:ln>
        </p:spPr>
        <p:txBody>
          <a:bodyPr bIns="45700" rIns="91425" lIns="91425" t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91" name="Shape 91"/>
          <p:cNvSpPr txBox="1"/>
          <p:nvPr>
            <p:ph idx="1" type="body"/>
          </p:nvPr>
        </p:nvSpPr>
        <p:spPr>
          <a:xfrm>
            <a:off y="4623760" x="3866812"/>
            <a:ext cy="521400" cx="5097900"/>
          </a:xfrm>
          <a:prstGeom prst="rect">
            <a:avLst/>
          </a:prstGeom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14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92" name="Shape 92"/>
          <p:cNvSpPr txBox="1"/>
          <p:nvPr>
            <p:ph idx="12" type="sldNum"/>
          </p:nvPr>
        </p:nvSpPr>
        <p:spPr>
          <a:xfrm>
            <a:off y="4622075" x="8425675"/>
            <a:ext cy="5214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>
                <a:solidFill>
                  <a:schemeClr val="lt1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spTree>
      <p:nvGrpSpPr>
        <p:cNvPr id="93" name="Shape 9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4" name="Shape 94"/>
          <p:cNvSpPr txBox="1"/>
          <p:nvPr>
            <p:ph idx="12" type="sldNum"/>
          </p:nvPr>
        </p:nvSpPr>
        <p:spPr>
          <a:xfrm>
            <a:off y="4622075" x="8425675"/>
            <a:ext cy="521400" cx="548699"/>
          </a:xfrm>
          <a:prstGeom prst="rect">
            <a:avLst/>
          </a:prstGeom>
        </p:spPr>
        <p:txBody>
          <a:bodyPr bIns="91425" rIns="91425" lIns="91425" tIns="91425" anchor="ctr" anchorCtr="0">
            <a:noAutofit/>
          </a:bodyPr>
          <a:lstStyle>
            <a:lvl1pPr>
              <a:spcBef>
                <a:spcPts val="0"/>
              </a:spcBef>
              <a:buNone/>
              <a:defRPr/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Target="../slideLayouts/slideLayout2.xml" Type="http://schemas.openxmlformats.org/officeDocument/2006/relationships/slideLayout" Id="rId2"/><Relationship Target="../slideLayouts/slideLayout1.xml" Type="http://schemas.openxmlformats.org/officeDocument/2006/relationships/slideLayout" Id="rId1"/><Relationship Target="../slideLayouts/slideLayout4.xml" Type="http://schemas.openxmlformats.org/officeDocument/2006/relationships/slideLayout" Id="rId4"/><Relationship Target="../slideLayouts/slideLayout3.xml" Type="http://schemas.openxmlformats.org/officeDocument/2006/relationships/slideLayout" Id="rId3"/><Relationship Target="../slideLayouts/slideLayout6.xml" Type="http://schemas.openxmlformats.org/officeDocument/2006/relationships/slideLayout" Id="rId6"/><Relationship Target="../slideLayouts/slideLayout5.xml" Type="http://schemas.openxmlformats.org/officeDocument/2006/relationships/slideLayout" Id="rId5"/><Relationship Target="../theme/theme1.xml" Type="http://schemas.openxmlformats.org/officeDocument/2006/relationships/theme" Id="rId7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lt1"/>
        </a:solidFill>
      </p:bgPr>
    </p:bg>
    <p:spTree>
      <p:nvGrpSpPr>
        <p:cNvPr id="4" name="Shape 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grpSp>
        <p:nvGrpSpPr>
          <p:cNvPr id="5" name="Shape 5"/>
          <p:cNvGrpSpPr/>
          <p:nvPr/>
        </p:nvGrpSpPr>
        <p:grpSpPr>
          <a:xfrm>
            <a:off y="-70" x="33867"/>
            <a:ext cy="2107677" cx="3409812"/>
            <a:chOff y="1493" x="0"/>
            <a:chExt cy="2810236" cx="3409812"/>
          </a:xfrm>
        </p:grpSpPr>
        <p:cxnSp>
          <p:nvCxnSpPr>
            <p:cNvPr id="6" name="Shape 6"/>
            <p:cNvCxnSpPr/>
            <p:nvPr/>
          </p:nvCxnSpPr>
          <p:spPr>
            <a:xfrm>
              <a:off y="245542" x="0"/>
              <a:ext cy="1500" cx="3251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7" name="Shape 7"/>
            <p:cNvCxnSpPr/>
            <p:nvPr/>
          </p:nvCxnSpPr>
          <p:spPr>
            <a:xfrm rot="-5400000">
              <a:off y="1407880" x="-1212177"/>
              <a:ext cy="1500" cx="2806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8" name="Shape 8"/>
            <p:cNvCxnSpPr/>
            <p:nvPr/>
          </p:nvCxnSpPr>
          <p:spPr>
            <a:xfrm>
              <a:off y="474143" x="0"/>
              <a:ext cy="1500" cx="2666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9" name="Shape 9"/>
            <p:cNvCxnSpPr/>
            <p:nvPr/>
          </p:nvCxnSpPr>
          <p:spPr>
            <a:xfrm>
              <a:off y="702743" x="0"/>
              <a:ext cy="1500" cx="2167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0" name="Shape 10"/>
            <p:cNvCxnSpPr/>
            <p:nvPr/>
          </p:nvCxnSpPr>
          <p:spPr>
            <a:xfrm>
              <a:off y="931342" x="0"/>
              <a:ext cy="1500" cx="18626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1" name="Shape 11"/>
            <p:cNvCxnSpPr/>
            <p:nvPr/>
          </p:nvCxnSpPr>
          <p:spPr>
            <a:xfrm>
              <a:off y="1159942" x="0"/>
              <a:ext cy="1500" cx="1490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2" name="Shape 12"/>
            <p:cNvCxnSpPr/>
            <p:nvPr/>
          </p:nvCxnSpPr>
          <p:spPr>
            <a:xfrm>
              <a:off y="1388542" x="0"/>
              <a:ext cy="1500" cx="12191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3" name="Shape 13"/>
            <p:cNvCxnSpPr/>
            <p:nvPr/>
          </p:nvCxnSpPr>
          <p:spPr>
            <a:xfrm>
              <a:off y="1617142" x="0"/>
              <a:ext cy="1500" cx="990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4" name="Shape 14"/>
            <p:cNvCxnSpPr/>
            <p:nvPr/>
          </p:nvCxnSpPr>
          <p:spPr>
            <a:xfrm>
              <a:off y="1845742" x="0"/>
              <a:ext cy="1500" cx="745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5" name="Shape 15"/>
            <p:cNvCxnSpPr/>
            <p:nvPr/>
          </p:nvCxnSpPr>
          <p:spPr>
            <a:xfrm>
              <a:off y="2074342" x="0"/>
              <a:ext cy="1500" cx="533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6" name="Shape 16"/>
            <p:cNvCxnSpPr/>
            <p:nvPr/>
          </p:nvCxnSpPr>
          <p:spPr>
            <a:xfrm>
              <a:off y="2302943" x="0"/>
              <a:ext cy="1500" cx="262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7" name="Shape 17"/>
            <p:cNvCxnSpPr/>
            <p:nvPr/>
          </p:nvCxnSpPr>
          <p:spPr>
            <a:xfrm rot="-5400000">
              <a:off y="1238115" x="-814261"/>
              <a:ext cy="1500" cx="2468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8" name="Shape 18"/>
            <p:cNvCxnSpPr/>
            <p:nvPr/>
          </p:nvCxnSpPr>
          <p:spPr>
            <a:xfrm rot="-5400000">
              <a:off y="1014527" x="-357712"/>
              <a:ext cy="1500" cx="2018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19" name="Shape 19"/>
            <p:cNvCxnSpPr/>
            <p:nvPr/>
          </p:nvCxnSpPr>
          <p:spPr>
            <a:xfrm rot="-5400000">
              <a:off y="887576" x="-853"/>
              <a:ext cy="1500" cx="1763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0" name="Shape 20"/>
            <p:cNvCxnSpPr/>
            <p:nvPr/>
          </p:nvCxnSpPr>
          <p:spPr>
            <a:xfrm rot="-5400000">
              <a:off y="790194" x="326307"/>
              <a:ext cy="1500" cx="1569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1" name="Shape 21"/>
            <p:cNvCxnSpPr/>
            <p:nvPr/>
          </p:nvCxnSpPr>
          <p:spPr>
            <a:xfrm rot="-5400000">
              <a:off y="709726" x="636516"/>
              <a:ext cy="1500" cx="1408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2" name="Shape 22"/>
            <p:cNvCxnSpPr/>
            <p:nvPr/>
          </p:nvCxnSpPr>
          <p:spPr>
            <a:xfrm rot="-5400000">
              <a:off y="603961" x="972228"/>
              <a:ext cy="1500" cx="1196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3" name="Shape 23"/>
            <p:cNvCxnSpPr/>
            <p:nvPr/>
          </p:nvCxnSpPr>
          <p:spPr>
            <a:xfrm rot="-5400000">
              <a:off y="527761" x="1278236"/>
              <a:ext cy="1500" cx="1044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4" name="Shape 24"/>
            <p:cNvCxnSpPr/>
            <p:nvPr/>
          </p:nvCxnSpPr>
          <p:spPr>
            <a:xfrm rot="-5400000">
              <a:off y="440776" x="1590398"/>
              <a:ext cy="1500" cx="879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5" name="Shape 25"/>
            <p:cNvCxnSpPr/>
            <p:nvPr/>
          </p:nvCxnSpPr>
          <p:spPr>
            <a:xfrm rot="-5400000">
              <a:off y="377227" x="1883657"/>
              <a:ext cy="1500" cx="752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6" name="Shape 26"/>
            <p:cNvCxnSpPr/>
            <p:nvPr/>
          </p:nvCxnSpPr>
          <p:spPr>
            <a:xfrm rot="-5400000">
              <a:off y="292493" x="2198066"/>
              <a:ext cy="1500" cx="583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7" name="Shape 27"/>
            <p:cNvCxnSpPr/>
            <p:nvPr/>
          </p:nvCxnSpPr>
          <p:spPr>
            <a:xfrm rot="-5400000">
              <a:off y="199376" x="2521027"/>
              <a:ext cy="1500" cx="397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8" name="Shape 28"/>
            <p:cNvCxnSpPr/>
            <p:nvPr/>
          </p:nvCxnSpPr>
          <p:spPr>
            <a:xfrm rot="-5400000">
              <a:off y="148627" x="2801688"/>
              <a:ext cy="1500" cx="295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29" name="Shape 29"/>
            <p:cNvCxnSpPr/>
            <p:nvPr/>
          </p:nvCxnSpPr>
          <p:spPr>
            <a:xfrm rot="-5400000">
              <a:off y="102444" x="3079242"/>
              <a:ext cy="1500" cx="201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0" name="Shape 30"/>
            <p:cNvCxnSpPr/>
            <p:nvPr/>
          </p:nvCxnSpPr>
          <p:spPr>
            <a:xfrm rot="-5400000">
              <a:off y="85076" x="3324762"/>
              <a:ext cy="1500" cx="1686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</p:grpSp>
      <p:sp>
        <p:nvSpPr>
          <p:cNvPr id="31" name="Shape 31"/>
          <p:cNvSpPr txBox="1"/>
          <p:nvPr>
            <p:ph type="title"/>
          </p:nvPr>
        </p:nvSpPr>
        <p:spPr>
          <a:xfrm>
            <a:off y="205978" x="457200"/>
            <a:ext cy="8574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b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None/>
              <a:defRPr sz="44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32" name="Shape 32"/>
          <p:cNvSpPr txBox="1"/>
          <p:nvPr>
            <p:ph idx="1" type="body"/>
          </p:nvPr>
        </p:nvSpPr>
        <p:spPr>
          <a:xfrm>
            <a:off y="1200150" x="457200"/>
            <a:ext cy="3394500" cx="8229600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t" anchorCtr="0"/>
          <a:lstStyle>
            <a:lvl1pPr>
              <a:spcBef>
                <a:spcPts val="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1pPr>
            <a:lvl2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2pPr>
            <a:lvl3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3pPr>
            <a:lvl4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4pPr>
            <a:lvl5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5pPr>
            <a:lvl6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6pPr>
            <a:lvl7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7pPr>
            <a:lvl8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8pPr>
            <a:lvl9pPr>
              <a:spcBef>
                <a:spcPts val="360"/>
              </a:spcBef>
              <a:buClr>
                <a:schemeClr val="dk2"/>
              </a:buClr>
              <a:buSzPct val="100000"/>
              <a:defRPr sz="1800">
                <a:solidFill>
                  <a:schemeClr val="dk2"/>
                </a:solidFill>
              </a:defRPr>
            </a:lvl9pPr>
          </a:lstStyle>
          <a:p/>
        </p:txBody>
      </p:sp>
      <p:grpSp>
        <p:nvGrpSpPr>
          <p:cNvPr id="33" name="Shape 33"/>
          <p:cNvGrpSpPr/>
          <p:nvPr/>
        </p:nvGrpSpPr>
        <p:grpSpPr>
          <a:xfrm rot="10800000">
            <a:off y="3035893" x="5734187"/>
            <a:ext cy="2107677" cx="3409812"/>
            <a:chOff y="1493" x="0"/>
            <a:chExt cy="2810236" cx="3409812"/>
          </a:xfrm>
        </p:grpSpPr>
        <p:cxnSp>
          <p:nvCxnSpPr>
            <p:cNvPr id="34" name="Shape 34"/>
            <p:cNvCxnSpPr/>
            <p:nvPr/>
          </p:nvCxnSpPr>
          <p:spPr>
            <a:xfrm>
              <a:off y="245542" x="0"/>
              <a:ext cy="1500" cx="3251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5" name="Shape 35"/>
            <p:cNvCxnSpPr/>
            <p:nvPr/>
          </p:nvCxnSpPr>
          <p:spPr>
            <a:xfrm rot="-5400000">
              <a:off y="1407880" x="-1212177"/>
              <a:ext cy="1500" cx="2806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6" name="Shape 36"/>
            <p:cNvCxnSpPr/>
            <p:nvPr/>
          </p:nvCxnSpPr>
          <p:spPr>
            <a:xfrm>
              <a:off y="474143" x="0"/>
              <a:ext cy="1500" cx="2666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7" name="Shape 37"/>
            <p:cNvCxnSpPr/>
            <p:nvPr/>
          </p:nvCxnSpPr>
          <p:spPr>
            <a:xfrm>
              <a:off y="702743" x="0"/>
              <a:ext cy="1500" cx="2167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8" name="Shape 38"/>
            <p:cNvCxnSpPr/>
            <p:nvPr/>
          </p:nvCxnSpPr>
          <p:spPr>
            <a:xfrm>
              <a:off y="931342" x="0"/>
              <a:ext cy="1500" cx="18626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39" name="Shape 39"/>
            <p:cNvCxnSpPr/>
            <p:nvPr/>
          </p:nvCxnSpPr>
          <p:spPr>
            <a:xfrm>
              <a:off y="1159942" x="0"/>
              <a:ext cy="1500" cx="1490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0" name="Shape 40"/>
            <p:cNvCxnSpPr/>
            <p:nvPr/>
          </p:nvCxnSpPr>
          <p:spPr>
            <a:xfrm>
              <a:off y="1388542" x="0"/>
              <a:ext cy="1500" cx="12191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1" name="Shape 41"/>
            <p:cNvCxnSpPr/>
            <p:nvPr/>
          </p:nvCxnSpPr>
          <p:spPr>
            <a:xfrm>
              <a:off y="1617142" x="0"/>
              <a:ext cy="1500" cx="990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2" name="Shape 42"/>
            <p:cNvCxnSpPr/>
            <p:nvPr/>
          </p:nvCxnSpPr>
          <p:spPr>
            <a:xfrm>
              <a:off y="1845742" x="0"/>
              <a:ext cy="1500" cx="745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3" name="Shape 43"/>
            <p:cNvCxnSpPr/>
            <p:nvPr/>
          </p:nvCxnSpPr>
          <p:spPr>
            <a:xfrm>
              <a:off y="2074342" x="0"/>
              <a:ext cy="1500" cx="533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4" name="Shape 44"/>
            <p:cNvCxnSpPr/>
            <p:nvPr/>
          </p:nvCxnSpPr>
          <p:spPr>
            <a:xfrm>
              <a:off y="2302943" x="0"/>
              <a:ext cy="1500" cx="262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5" name="Shape 45"/>
            <p:cNvCxnSpPr/>
            <p:nvPr/>
          </p:nvCxnSpPr>
          <p:spPr>
            <a:xfrm rot="-5400000">
              <a:off y="1238115" x="-814261"/>
              <a:ext cy="1500" cx="24683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6" name="Shape 46"/>
            <p:cNvCxnSpPr/>
            <p:nvPr/>
          </p:nvCxnSpPr>
          <p:spPr>
            <a:xfrm rot="-5400000">
              <a:off y="1014527" x="-357712"/>
              <a:ext cy="1500" cx="20180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7" name="Shape 47"/>
            <p:cNvCxnSpPr/>
            <p:nvPr/>
          </p:nvCxnSpPr>
          <p:spPr>
            <a:xfrm rot="-5400000">
              <a:off y="887576" x="-853"/>
              <a:ext cy="1500" cx="17639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8" name="Shape 48"/>
            <p:cNvCxnSpPr/>
            <p:nvPr/>
          </p:nvCxnSpPr>
          <p:spPr>
            <a:xfrm rot="-5400000">
              <a:off y="790194" x="326307"/>
              <a:ext cy="1500" cx="1569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49" name="Shape 49"/>
            <p:cNvCxnSpPr/>
            <p:nvPr/>
          </p:nvCxnSpPr>
          <p:spPr>
            <a:xfrm rot="-5400000">
              <a:off y="709726" x="636516"/>
              <a:ext cy="1500" cx="14085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0" name="Shape 50"/>
            <p:cNvCxnSpPr/>
            <p:nvPr/>
          </p:nvCxnSpPr>
          <p:spPr>
            <a:xfrm rot="-5400000">
              <a:off y="603961" x="972228"/>
              <a:ext cy="1500" cx="1196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1" name="Shape 51"/>
            <p:cNvCxnSpPr/>
            <p:nvPr/>
          </p:nvCxnSpPr>
          <p:spPr>
            <a:xfrm rot="-5400000">
              <a:off y="527761" x="1278236"/>
              <a:ext cy="1500" cx="10443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2" name="Shape 52"/>
            <p:cNvCxnSpPr/>
            <p:nvPr/>
          </p:nvCxnSpPr>
          <p:spPr>
            <a:xfrm rot="-5400000">
              <a:off y="440776" x="1590398"/>
              <a:ext cy="1500" cx="879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3" name="Shape 53"/>
            <p:cNvCxnSpPr/>
            <p:nvPr/>
          </p:nvCxnSpPr>
          <p:spPr>
            <a:xfrm rot="-5400000">
              <a:off y="377227" x="1883657"/>
              <a:ext cy="1500" cx="7527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4" name="Shape 54"/>
            <p:cNvCxnSpPr/>
            <p:nvPr/>
          </p:nvCxnSpPr>
          <p:spPr>
            <a:xfrm rot="-5400000">
              <a:off y="292493" x="2198066"/>
              <a:ext cy="1500" cx="583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5" name="Shape 55"/>
            <p:cNvCxnSpPr/>
            <p:nvPr/>
          </p:nvCxnSpPr>
          <p:spPr>
            <a:xfrm rot="-5400000">
              <a:off y="199376" x="2521027"/>
              <a:ext cy="1500" cx="3972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6" name="Shape 56"/>
            <p:cNvCxnSpPr/>
            <p:nvPr/>
          </p:nvCxnSpPr>
          <p:spPr>
            <a:xfrm rot="-5400000">
              <a:off y="148627" x="2801688"/>
              <a:ext cy="1500" cx="2954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7" name="Shape 57"/>
            <p:cNvCxnSpPr/>
            <p:nvPr/>
          </p:nvCxnSpPr>
          <p:spPr>
            <a:xfrm rot="-5400000">
              <a:off y="102444" x="3079242"/>
              <a:ext cy="1500" cx="201599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  <p:cxnSp>
          <p:nvCxnSpPr>
            <p:cNvPr id="58" name="Shape 58"/>
            <p:cNvCxnSpPr/>
            <p:nvPr/>
          </p:nvCxnSpPr>
          <p:spPr>
            <a:xfrm rot="-5400000">
              <a:off y="85076" x="3324762"/>
              <a:ext cy="1500" cx="168600"/>
            </a:xfrm>
            <a:prstGeom prst="straightConnector1">
              <a:avLst/>
            </a:prstGeom>
            <a:noFill/>
            <a:ln w="12700" cap="flat">
              <a:solidFill>
                <a:srgbClr val="B7CCE4">
                  <a:alpha val="53725"/>
                </a:srgbClr>
              </a:solidFill>
              <a:prstDash val="solid"/>
              <a:round/>
              <a:headEnd w="med" len="med" type="none"/>
              <a:tailEnd w="med" len="med" type="none"/>
            </a:ln>
          </p:spPr>
        </p:cxnSp>
      </p:grpSp>
      <p:sp>
        <p:nvSpPr>
          <p:cNvPr id="59" name="Shape 59"/>
          <p:cNvSpPr txBox="1"/>
          <p:nvPr>
            <p:ph idx="12" type="sldNum"/>
          </p:nvPr>
        </p:nvSpPr>
        <p:spPr>
          <a:xfrm>
            <a:off y="4622075" x="8425675"/>
            <a:ext cy="521400" cx="548699"/>
          </a:xfrm>
          <a:prstGeom prst="rect">
            <a:avLst/>
          </a:prstGeom>
          <a:noFill/>
          <a:ln>
            <a:noFill/>
          </a:ln>
        </p:spPr>
        <p:txBody>
          <a:bodyPr bIns="91425" rIns="91425" lIns="91425" tIns="91425" anchor="ctr" anchorCtr="0">
            <a:noAutofit/>
          </a:bodyPr>
          <a:lstStyle>
            <a:lvl1pPr algn="r">
              <a:spcBef>
                <a:spcPts val="0"/>
              </a:spcBef>
              <a:buNone/>
              <a:defRPr sz="1300">
                <a:solidFill>
                  <a:schemeClr val="dk2"/>
                </a:solidFill>
              </a:defRPr>
            </a:lvl1pPr>
          </a:lstStyle>
          <a:p>
            <a:pPr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 accent2="accent2" accent3="accent3" accent4="accent4" accent5="accent5" accent6="accent6" hlink="hlink" tx2="lt2" tx1="dk1" bg2="dk2" bg1="lt1" folHlink="folHlink" accent1="accent1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</p:sldLayoutIdLst>
  <p:hf dt="0" ftr="0" sldNum="0" hdr="0"/>
  <p:txStyles>
    <p:title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algn="l" rtl="0" marR="0">
        <a:lnSpc>
          <a:spcPct val="100000"/>
        </a:lnSpc>
        <a:spcBef>
          <a:spcPts val="0"/>
        </a:spcBef>
        <a:spcAft>
          <a:spcPts val="0"/>
        </a:spcAft>
      </a:defPPr>
      <a:lvl1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algn="l" rtl="0" marR="0">
        <a:lnSpc>
          <a:spcPct val="100000"/>
        </a:lnSpc>
        <a:spcBef>
          <a:spcPts val="0"/>
        </a:spcBef>
        <a:spcAft>
          <a:spcPts val="0"/>
        </a:spcAft>
        <a:buNone/>
        <a:defRPr strike="noStrike" u="none" b="0" cap="none" baseline="0" sz="1400" i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Target="../notesSlides/notesSlide1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10.xml.rels><?xml version="1.0" encoding="UTF-8" standalone="yes"?><Relationships xmlns="http://schemas.openxmlformats.org/package/2006/relationships"><Relationship Target="../notesSlides/notesSlide10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11.xml.rels><?xml version="1.0" encoding="UTF-8" standalone="yes"?><Relationships xmlns="http://schemas.openxmlformats.org/package/2006/relationships"><Relationship Target="../notesSlides/notesSlide11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12.xml.rels><?xml version="1.0" encoding="UTF-8" standalone="yes"?><Relationships xmlns="http://schemas.openxmlformats.org/package/2006/relationships"><Relationship Target="../notesSlides/notesSlide12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2.xml.rels><?xml version="1.0" encoding="UTF-8" standalone="yes"?><Relationships xmlns="http://schemas.openxmlformats.org/package/2006/relationships"><Relationship Target="../notesSlides/notesSlide2.xml" Type="http://schemas.openxmlformats.org/officeDocument/2006/relationships/notesSlide" Id="rId2"/><Relationship Target="../slideLayouts/slideLayout1.xml" Type="http://schemas.openxmlformats.org/officeDocument/2006/relationships/slideLayout" Id="rId1"/></Relationships>
</file>

<file path=ppt/slides/_rels/slide3.xml.rels><?xml version="1.0" encoding="UTF-8" standalone="yes"?><Relationships xmlns="http://schemas.openxmlformats.org/package/2006/relationships"><Relationship Target="../notesSlides/notesSlide3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4.xml.rels><?xml version="1.0" encoding="UTF-8" standalone="yes"?><Relationships xmlns="http://schemas.openxmlformats.org/package/2006/relationships"><Relationship Target="../notesSlides/notesSlide4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5.xml.rels><?xml version="1.0" encoding="UTF-8" standalone="yes"?><Relationships xmlns="http://schemas.openxmlformats.org/package/2006/relationships"><Relationship Target="../notesSlides/notesSlide5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6.xml.rels><?xml version="1.0" encoding="UTF-8" standalone="yes"?><Relationships xmlns="http://schemas.openxmlformats.org/package/2006/relationships"><Relationship Target="../notesSlides/notesSlide6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7.xml.rels><?xml version="1.0" encoding="UTF-8" standalone="yes"?><Relationships xmlns="http://schemas.openxmlformats.org/package/2006/relationships"><Relationship Target="../notesSlides/notesSlide7.xml" Type="http://schemas.openxmlformats.org/officeDocument/2006/relationships/notesSlide" Id="rId2"/><Relationship Target="../slideLayouts/slideLayout2.xml" Type="http://schemas.openxmlformats.org/officeDocument/2006/relationships/slideLayout" Id="rId1"/></Relationships>
</file>

<file path=ppt/slides/_rels/slide8.xml.rels><?xml version="1.0" encoding="UTF-8" standalone="yes"?><Relationships xmlns="http://schemas.openxmlformats.org/package/2006/relationships"><Relationship Target="../notesSlides/notesSlide8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1.png" Type="http://schemas.openxmlformats.org/officeDocument/2006/relationships/image" Id="rId3"/></Relationships>
</file>

<file path=ppt/slides/_rels/slide9.xml.rels><?xml version="1.0" encoding="UTF-8" standalone="yes"?><Relationships xmlns="http://schemas.openxmlformats.org/package/2006/relationships"><Relationship Target="../notesSlides/notesSlide9.xml" Type="http://schemas.openxmlformats.org/officeDocument/2006/relationships/notesSlide" Id="rId2"/><Relationship Target="../slideLayouts/slideLayout2.xml" Type="http://schemas.openxmlformats.org/officeDocument/2006/relationships/slideLayout" Id="rId1"/><Relationship Target="../media/image00.png" Type="http://schemas.openxmlformats.org/officeDocument/2006/relationships/image" Id="rId3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95" name="Shape 95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96" name="Shape 96"/>
          <p:cNvSpPr txBox="1"/>
          <p:nvPr>
            <p:ph type="ctrTitle"/>
          </p:nvPr>
        </p:nvSpPr>
        <p:spPr>
          <a:xfrm>
            <a:off y="149757" x="296625"/>
            <a:ext cy="1000499" cx="6400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>
                <a:solidFill>
                  <a:srgbClr val="000000"/>
                </a:solidFill>
              </a:rPr>
              <a:t>Welcome!</a:t>
            </a:r>
          </a:p>
        </p:txBody>
      </p:sp>
      <p:sp>
        <p:nvSpPr>
          <p:cNvPr id="97" name="Shape 97"/>
          <p:cNvSpPr txBox="1"/>
          <p:nvPr>
            <p:ph idx="1" type="subTitle"/>
          </p:nvPr>
        </p:nvSpPr>
        <p:spPr>
          <a:xfrm>
            <a:off y="1078788" x="199325"/>
            <a:ext cy="675299" cx="6400799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rabicParenR"/>
            </a:pPr>
            <a:r>
              <a:rPr lang="en"/>
              <a:t>Sit down and take out a piece of paper and a pencil.</a:t>
            </a:r>
          </a:p>
          <a:p>
            <a:pPr rtl="0" lvl="0" indent="-381000" marL="4572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rabicParenR"/>
            </a:pPr>
            <a:r>
              <a:rPr lang="en"/>
              <a:t>Answer the following question: </a:t>
            </a:r>
          </a:p>
          <a:p>
            <a:pPr lvl="1" indent="-381000" marL="914400">
              <a:spcBef>
                <a:spcPts val="0"/>
              </a:spcBef>
              <a:buClr>
                <a:schemeClr val="lt1"/>
              </a:buClr>
              <a:buSzPct val="100000"/>
              <a:buFont typeface="Arial"/>
              <a:buAutoNum type="alphaLcParenR"/>
            </a:pPr>
            <a:r>
              <a:rPr lang="en"/>
              <a:t>How did Americans get land in the past? What did they do to make our country as big as it is today?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0" name="Shape 15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1" name="Shape 151"/>
          <p:cNvSpPr txBox="1"/>
          <p:nvPr>
            <p:ph type="title"/>
          </p:nvPr>
        </p:nvSpPr>
        <p:spPr>
          <a:xfrm>
            <a:off y="101100" x="457200"/>
            <a:ext cy="10139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Mexico v. U.S.</a:t>
            </a:r>
          </a:p>
        </p:txBody>
      </p:sp>
      <p:sp>
        <p:nvSpPr>
          <p:cNvPr id="152" name="Shape 152"/>
          <p:cNvSpPr txBox="1"/>
          <p:nvPr>
            <p:ph idx="1" type="body"/>
          </p:nvPr>
        </p:nvSpPr>
        <p:spPr>
          <a:xfrm>
            <a:off y="1278516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2400" lang="en"/>
              <a:t>Many Americans were AGAINST the war-why?</a:t>
            </a:r>
          </a:p>
          <a:p>
            <a:pPr rtl="0" lvl="0" indent="-3810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2400" lang="en"/>
              <a:t>U.S. wins Easily!</a:t>
            </a:r>
          </a:p>
          <a:p>
            <a:pPr rtl="0" lvl="0" indent="-3810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u="sng" sz="2400" lang="en"/>
              <a:t>Treaty of Gaudalupe Hidalgo: </a:t>
            </a:r>
            <a:r>
              <a:rPr sz="2400" lang="en"/>
              <a:t>Ends the War</a:t>
            </a:r>
          </a:p>
          <a:p>
            <a:pPr rtl="0" lvl="0" indent="-3810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2400" lang="en"/>
              <a:t>Mexico cedes (gives up) Texas and all of the Southwest gives Mexico $15 Million. Known as the </a:t>
            </a:r>
            <a:r>
              <a:rPr u="sng" sz="2400" lang="en"/>
              <a:t>Mexican Cession</a:t>
            </a:r>
          </a:p>
          <a:p>
            <a:pPr lvl="0" indent="-3810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2400" lang="en"/>
              <a:t>The purchase included states like Utah, Nevada, California, and Arizona</a:t>
            </a:r>
          </a:p>
        </p:txBody>
      </p:sp>
    </p:spTree>
  </p:cSld>
  <p:clrMapOvr>
    <a:masterClrMapping/>
  </p:clrMapOvr>
  <p:transition spd="slow">
    <p:cut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56" name="Shape 15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57" name="Shape 157"/>
          <p:cNvSpPr txBox="1"/>
          <p:nvPr>
            <p:ph type="title"/>
          </p:nvPr>
        </p:nvSpPr>
        <p:spPr>
          <a:xfrm>
            <a:off y="101100" x="457200"/>
            <a:ext cy="10139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Gadsden Purchase</a:t>
            </a:r>
          </a:p>
        </p:txBody>
      </p:sp>
      <p:sp>
        <p:nvSpPr>
          <p:cNvPr id="158" name="Shape 158"/>
          <p:cNvSpPr txBox="1"/>
          <p:nvPr>
            <p:ph idx="1" type="body"/>
          </p:nvPr>
        </p:nvSpPr>
        <p:spPr>
          <a:xfrm>
            <a:off y="1278516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lang="en"/>
              <a:t>U.S. gives Mexico $10 Million for S. Arizona and Southern New Mexico</a:t>
            </a:r>
          </a:p>
          <a:p>
            <a:pPr rtl="0"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59" name="Shape 1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728450" x="1098200"/>
            <a:ext cy="3258850" cx="6061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63" name="Shape 16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64" name="Shape 164"/>
          <p:cNvSpPr txBox="1"/>
          <p:nvPr>
            <p:ph type="title"/>
          </p:nvPr>
        </p:nvSpPr>
        <p:spPr>
          <a:xfrm>
            <a:off y="101100" x="457200"/>
            <a:ext cy="10139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65" name="Shape 165"/>
          <p:cNvSpPr txBox="1"/>
          <p:nvPr>
            <p:ph idx="1" type="body"/>
          </p:nvPr>
        </p:nvSpPr>
        <p:spPr>
          <a:xfrm>
            <a:off y="1278516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2" name="Shape 102"/>
          <p:cNvSpPr txBox="1"/>
          <p:nvPr>
            <p:ph type="ctrTitle"/>
          </p:nvPr>
        </p:nvSpPr>
        <p:spPr>
          <a:xfrm>
            <a:off y="1699932" x="685800"/>
            <a:ext cy="1000499" cx="64007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Texas Republic + Mexican American War</a:t>
            </a: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6" name="Shape 10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07" name="Shape 107"/>
          <p:cNvSpPr txBox="1"/>
          <p:nvPr>
            <p:ph type="title"/>
          </p:nvPr>
        </p:nvSpPr>
        <p:spPr>
          <a:xfrm>
            <a:off y="101100" x="457200"/>
            <a:ext cy="10139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America before Texas</a:t>
            </a:r>
          </a:p>
        </p:txBody>
      </p:sp>
      <p:pic>
        <p:nvPicPr>
          <p:cNvPr id="108" name="Shape 10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440400" x="1015025"/>
            <a:ext cy="3546899" cx="659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2" name="Shape 112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3" name="Shape 113"/>
          <p:cNvSpPr txBox="1"/>
          <p:nvPr>
            <p:ph type="title"/>
          </p:nvPr>
        </p:nvSpPr>
        <p:spPr>
          <a:xfrm>
            <a:off y="101100" x="457200"/>
            <a:ext cy="10139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Texas Republic</a:t>
            </a:r>
          </a:p>
        </p:txBody>
      </p:sp>
      <p:sp>
        <p:nvSpPr>
          <p:cNvPr id="114" name="Shape 114"/>
          <p:cNvSpPr txBox="1"/>
          <p:nvPr>
            <p:ph idx="1" type="body"/>
          </p:nvPr>
        </p:nvSpPr>
        <p:spPr>
          <a:xfrm>
            <a:off y="1278516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3000" lang="en"/>
              <a:t>Americans settle in Texas which belongs to Mexico</a:t>
            </a:r>
          </a:p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3000" lang="en"/>
              <a:t>Mexico wants Americans to learn their customs but Americans don’t want to</a:t>
            </a:r>
          </a:p>
          <a:p>
            <a:pPr rtl="0" lvl="1" indent="-419100" marL="914400">
              <a:spcBef>
                <a:spcPts val="0"/>
              </a:spcBef>
              <a:buClr>
                <a:schemeClr val="dk2"/>
              </a:buClr>
              <a:buSzPct val="100000"/>
              <a:buFont typeface="Courier New"/>
              <a:buChar char="o"/>
            </a:pPr>
            <a:r>
              <a:rPr sz="3000" lang="en"/>
              <a:t>Become Mexican citizens, learn Spanish, and join Roman Catholic Church</a:t>
            </a:r>
          </a:p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3000" lang="en"/>
              <a:t>No more Americans = Texas is MAD!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  <p:transition spd="slow">
    <p:cut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18" name="Shape 118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19" name="Shape 119"/>
          <p:cNvSpPr txBox="1"/>
          <p:nvPr>
            <p:ph type="title"/>
          </p:nvPr>
        </p:nvSpPr>
        <p:spPr>
          <a:xfrm>
            <a:off y="101100" x="457200"/>
            <a:ext cy="10139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Texas is MAD!</a:t>
            </a:r>
          </a:p>
        </p:txBody>
      </p:sp>
      <p:sp>
        <p:nvSpPr>
          <p:cNvPr id="120" name="Shape 120"/>
          <p:cNvSpPr txBox="1"/>
          <p:nvPr>
            <p:ph idx="1" type="body"/>
          </p:nvPr>
        </p:nvSpPr>
        <p:spPr>
          <a:xfrm>
            <a:off y="1278516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3000" lang="en"/>
              <a:t>Texas asks to leave Mexico and be on their own, but Mexico says NO!</a:t>
            </a:r>
          </a:p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3000" lang="en"/>
              <a:t>Sam Houston was chosen as the leader of the Texan Army</a:t>
            </a:r>
          </a:p>
          <a:p>
            <a:pPr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3000" lang="en"/>
              <a:t>Engage in a battle for independence</a:t>
            </a:r>
          </a:p>
        </p:txBody>
      </p:sp>
    </p:spTree>
  </p:cSld>
  <p:clrMapOvr>
    <a:masterClrMapping/>
  </p:clrMapOvr>
  <p:transition spd="slow">
    <p:cut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24" name="Shape 124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25" name="Shape 125"/>
          <p:cNvSpPr txBox="1"/>
          <p:nvPr>
            <p:ph type="title"/>
          </p:nvPr>
        </p:nvSpPr>
        <p:spPr>
          <a:xfrm>
            <a:off y="101100" x="457200"/>
            <a:ext cy="10139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Battle for Independence</a:t>
            </a:r>
          </a:p>
        </p:txBody>
      </p:sp>
      <p:sp>
        <p:nvSpPr>
          <p:cNvPr id="126" name="Shape 126"/>
          <p:cNvSpPr txBox="1"/>
          <p:nvPr>
            <p:ph idx="1" type="body"/>
          </p:nvPr>
        </p:nvSpPr>
        <p:spPr>
          <a:xfrm>
            <a:off y="1278516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3000" lang="en"/>
              <a:t>Mexico is winning at first</a:t>
            </a:r>
          </a:p>
          <a:p>
            <a:pPr rtl="0"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u="sng" sz="3000" lang="en"/>
              <a:t>Alamo (1836)-</a:t>
            </a:r>
            <a:r>
              <a:rPr sz="3000" lang="en"/>
              <a:t> Texans are stationed at the Alamo, Mexico v. Texas. </a:t>
            </a:r>
          </a:p>
          <a:p>
            <a:pPr lvl="0" indent="-4191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3000" lang="en"/>
              <a:t>Mexico breaks through and kills all Texans</a:t>
            </a:r>
          </a:p>
        </p:txBody>
      </p:sp>
    </p:spTree>
  </p:cSld>
  <p:clrMapOvr>
    <a:masterClrMapping/>
  </p:clrMapOvr>
  <p:transition spd="slow">
    <p:cut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0" name="Shape 130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1" name="Shape 131"/>
          <p:cNvSpPr txBox="1"/>
          <p:nvPr>
            <p:ph type="title"/>
          </p:nvPr>
        </p:nvSpPr>
        <p:spPr>
          <a:xfrm>
            <a:off y="101100" x="457200"/>
            <a:ext cy="10139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Texans Recover</a:t>
            </a:r>
          </a:p>
        </p:txBody>
      </p:sp>
      <p:sp>
        <p:nvSpPr>
          <p:cNvPr id="132" name="Shape 132"/>
          <p:cNvSpPr txBox="1"/>
          <p:nvPr>
            <p:ph idx="1" type="body"/>
          </p:nvPr>
        </p:nvSpPr>
        <p:spPr>
          <a:xfrm>
            <a:off y="1278516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810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2400" lang="en"/>
              <a:t>Texans recover and capture Santa Anna, who is the dictator of Mexico</a:t>
            </a:r>
          </a:p>
          <a:p>
            <a:pPr rtl="0" lvl="0" indent="-3810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2400" lang="en"/>
              <a:t>1836 Texas is </a:t>
            </a:r>
            <a:r>
              <a:rPr b="1" sz="2400" lang="en"/>
              <a:t>FREE</a:t>
            </a:r>
            <a:r>
              <a:rPr sz="2400" lang="en"/>
              <a:t> and on their own!</a:t>
            </a:r>
          </a:p>
          <a:p>
            <a:pPr rtl="0" lvl="0" indent="-3810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2400" lang="en"/>
              <a:t>Texas asks to join the U.S. but the U.S. says NO-the North doesn’t like slavery</a:t>
            </a:r>
          </a:p>
          <a:p>
            <a:pPr rtl="0" lvl="0" indent="-3810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sz="2400" lang="en"/>
              <a:t>Finally added to the U.S. as a slave state</a:t>
            </a:r>
          </a:p>
          <a:p>
            <a:pPr lvl="0" indent="-3810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Char char="●"/>
            </a:pPr>
            <a:r>
              <a:rPr b="1" sz="2400" lang="en"/>
              <a:t>Annexed</a:t>
            </a:r>
            <a:r>
              <a:rPr sz="2400" lang="en"/>
              <a:t>=to add in 1845</a:t>
            </a:r>
          </a:p>
        </p:txBody>
      </p:sp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36" name="Shape 136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37" name="Shape 137"/>
          <p:cNvSpPr txBox="1"/>
          <p:nvPr>
            <p:ph type="title"/>
          </p:nvPr>
        </p:nvSpPr>
        <p:spPr>
          <a:xfrm>
            <a:off y="101100" x="457200"/>
            <a:ext cy="10139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38" name="Shape 138"/>
          <p:cNvSpPr txBox="1"/>
          <p:nvPr>
            <p:ph idx="1" type="body"/>
          </p:nvPr>
        </p:nvSpPr>
        <p:spPr>
          <a:xfrm>
            <a:off y="1278516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pic>
        <p:nvPicPr>
          <p:cNvPr id="139" name="Shape 13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440400" x="1015025"/>
            <a:ext cy="3546899" cx="6597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43" name="Shape 143"/>
        <p:cNvGrpSpPr/>
        <p:nvPr/>
      </p:nvGrpSpPr>
      <p:grpSpPr>
        <a:xfrm>
          <a:off y="0" x="0"/>
          <a:ext cy="0" cx="0"/>
          <a:chOff y="0" x="0"/>
          <a:chExt cy="0" cx="0"/>
        </a:xfrm>
      </p:grpSpPr>
      <p:sp>
        <p:nvSpPr>
          <p:cNvPr id="144" name="Shape 144"/>
          <p:cNvSpPr txBox="1"/>
          <p:nvPr>
            <p:ph type="title"/>
          </p:nvPr>
        </p:nvSpPr>
        <p:spPr>
          <a:xfrm>
            <a:off y="101100" x="457200"/>
            <a:ext cy="1013999" cx="7315499"/>
          </a:xfrm>
          <a:prstGeom prst="rect">
            <a:avLst/>
          </a:prstGeom>
        </p:spPr>
        <p:txBody>
          <a:bodyPr bIns="91425" rIns="91425" lIns="91425" tIns="91425" anchor="b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Mexican American War</a:t>
            </a:r>
          </a:p>
        </p:txBody>
      </p:sp>
      <p:sp>
        <p:nvSpPr>
          <p:cNvPr id="145" name="Shape 145"/>
          <p:cNvSpPr txBox="1"/>
          <p:nvPr>
            <p:ph idx="1" type="body"/>
          </p:nvPr>
        </p:nvSpPr>
        <p:spPr>
          <a:xfrm>
            <a:off y="1278516" x="457200"/>
            <a:ext cy="3630300" cx="8229600"/>
          </a:xfrm>
          <a:prstGeom prst="rect">
            <a:avLst/>
          </a:prstGeom>
        </p:spPr>
        <p:txBody>
          <a:bodyPr bIns="91425" rIns="91425" lIns="91425" tIns="91425" anchor="t" anchorCtr="0">
            <a:noAutofit/>
          </a:bodyPr>
          <a:lstStyle/>
          <a:p>
            <a:pPr rtl="0" lvl="0" indent="-3429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arenR"/>
            </a:pPr>
            <a:r>
              <a:rPr lang="en"/>
              <a:t>Mexico starts to welcome Americans into its territories-New Mexico and California</a:t>
            </a:r>
          </a:p>
          <a:p>
            <a:pPr rtl="0" lvl="0" indent="-342900" marL="4572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rabicParenR"/>
            </a:pPr>
            <a:r>
              <a:rPr lang="en"/>
              <a:t>U.S. annexes (adds) Texas </a:t>
            </a:r>
          </a:p>
          <a:p>
            <a:pPr rtl="0" lvl="0">
              <a:spcBef>
                <a:spcPts val="0"/>
              </a:spcBef>
              <a:buNone/>
            </a:pPr>
            <a:r>
              <a:rPr lang="en"/>
              <a:t>and upsets Mexico</a:t>
            </a:r>
          </a:p>
          <a:p>
            <a:pPr rtl="0" lvl="1" indent="-342900" marL="9144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lphaLcParenR"/>
            </a:pPr>
            <a:r>
              <a:rPr lang="en"/>
              <a:t>U.S. thought the Texan border </a:t>
            </a:r>
          </a:p>
          <a:p>
            <a:pPr rtl="0" lvl="0" indent="0" marL="0">
              <a:spcBef>
                <a:spcPts val="0"/>
              </a:spcBef>
              <a:buNone/>
            </a:pPr>
            <a:r>
              <a:rPr lang="en"/>
              <a:t>was at Rio Grande</a:t>
            </a:r>
          </a:p>
          <a:p>
            <a:pPr rtl="0" lvl="1" indent="-342900" marL="914400">
              <a:spcBef>
                <a:spcPts val="0"/>
              </a:spcBef>
              <a:buClr>
                <a:schemeClr val="dk2"/>
              </a:buClr>
              <a:buSzPct val="100000"/>
              <a:buFont typeface="Arial"/>
              <a:buAutoNum type="alphaLcParenR"/>
            </a:pPr>
            <a:r>
              <a:rPr lang="en"/>
              <a:t>Mexico thought border was at </a:t>
            </a:r>
          </a:p>
          <a:p>
            <a:pPr lvl="0" indent="0" marL="0">
              <a:spcBef>
                <a:spcPts val="0"/>
              </a:spcBef>
              <a:buNone/>
            </a:pPr>
            <a:r>
              <a:rPr lang="en"/>
              <a:t>Nueces River</a:t>
            </a:r>
          </a:p>
        </p:txBody>
      </p:sp>
      <p:pic>
        <p:nvPicPr>
          <p:cNvPr id="146" name="Shape 14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y="1770925" x="4664525"/>
            <a:ext cy="2974650" cx="4479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theme/theme1.xml><?xml version="1.0" encoding="utf-8"?>
<a:theme xmlns:a="http://schemas.openxmlformats.org/drawingml/2006/main" xmlns:r="http://schemas.openxmlformats.org/officeDocument/2006/relationships" name="lesson-plan">
  <a:themeElements>
    <a:clrScheme name="Custom 501">
      <a:dk1>
        <a:srgbClr val="000000"/>
      </a:dk1>
      <a:lt1>
        <a:srgbClr val="EFEDE2"/>
      </a:lt1>
      <a:dk2>
        <a:srgbClr val="1F497D"/>
      </a:dk2>
      <a:lt2>
        <a:srgbClr val="FDFFFF"/>
      </a:lt2>
      <a:accent1>
        <a:srgbClr val="4F81BD"/>
      </a:accent1>
      <a:accent2>
        <a:srgbClr val="AB0101"/>
      </a:accent2>
      <a:accent3>
        <a:srgbClr val="86B060"/>
      </a:accent3>
      <a:accent4>
        <a:srgbClr val="7760A0"/>
      </a:accent4>
      <a:accent5>
        <a:srgbClr val="739395"/>
      </a:accent5>
      <a:accent6>
        <a:srgbClr val="968B52"/>
      </a:accent6>
      <a:hlink>
        <a:srgbClr val="336699"/>
      </a:hlink>
      <a:folHlink>
        <a:srgbClr val="969696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ajorFont>
      <a:minorFont>
        <a:latin typeface="Arial"/>
        <a:ea typeface=""/>
        <a:cs typeface=""/>
        <a:font typeface="ＭＳ Ｐゴシック" script="Jpan"/>
        <a:font typeface="맑은 고딕" script="Hang"/>
        <a:font typeface="宋体" script="Hans"/>
        <a:font typeface="新細明體" script="Hant"/>
        <a:font typeface="Times New Roman" script="Arab"/>
        <a:font typeface="Times New Roman" script="Hebr"/>
        <a:font typeface="Angsana New" script="Thai"/>
        <a:font typeface="Nyala" script="Ethi"/>
        <a:font typeface="Vrinda" script="Beng"/>
        <a:font typeface="Shruti" script="Gujr"/>
        <a:font typeface="MoolBoran" script="Khmr"/>
        <a:font typeface="Tunga" script="Knda"/>
        <a:font typeface="Raavi" script="Guru"/>
        <a:font typeface="Euphemia" script="Cans"/>
        <a:font typeface="Plantagenet Cherokee" script="Cher"/>
        <a:font typeface="Microsoft Yi Baiti" script="Yiii"/>
        <a:font typeface="Microsoft Himalaya" script="Tibt"/>
        <a:font typeface="MV Boli" script="Thaa"/>
        <a:font typeface="Mangal" script="Deva"/>
        <a:font typeface="Gautami" script="Telu"/>
        <a:font typeface="Latha" script="Taml"/>
        <a:font typeface="Estrangelo Edessa" script="Syrc"/>
        <a:font typeface="Kalinga" script="Orya"/>
        <a:font typeface="Kartika" script="Mlym"/>
        <a:font typeface="DokChampa" script="Laoo"/>
        <a:font typeface="Iskoola Pota" script="Sinh"/>
        <a:font typeface="Mongolian Baiti" script="Mong"/>
        <a:font typeface="Times New Roman" script="Viet"/>
        <a:font typeface="Microsoft Uighur" script="Uigh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algn="ctr" cap="flat" cmpd="sng">
          <a:solidFill>
            <a:schemeClr val="phClr">
              <a:shade val="95000"/>
              <a:satMod val="105000"/>
            </a:schemeClr>
          </a:solidFill>
          <a:prstDash val="solid"/>
        </a:ln>
        <a:ln w="25400" algn="ctr" cap="flat" cmpd="sng">
          <a:solidFill>
            <a:schemeClr val="phClr"/>
          </a:solidFill>
          <a:prstDash val="solid"/>
        </a:ln>
        <a:ln w="38100" algn="ctr" cap="flat" cmpd="sng">
          <a:solidFill>
            <a:schemeClr val="phClr"/>
          </a:solidFill>
          <a:prstDash val="solid"/>
        </a:ln>
      </a:lnStyleLst>
      <a:effectStyleLst>
        <a:effectStyle>
          <a:effectLst>
            <a:outerShdw rotWithShape="0" dir="5400000" blurRad="40000" dist="20000">
              <a:srgbClr val="000000">
                <a:alpha val="38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</a:effectStyle>
        <a:effectStyle>
          <a:effectLst>
            <a:outerShdw rotWithShape="0" dir="5400000" blurRad="40000" dist="23000">
              <a:srgbClr val="000000">
                <a:alpha val="35000"/>
              </a:srgbClr>
            </a:outerShdw>
          </a:effectLst>
          <a:scene3d>
            <a:camera prst="orthographicFront">
              <a:rot rev="0" lon="0" lat="0"/>
            </a:camera>
            <a:lightRig dir="t" rig="threePt">
              <a:rot rev="1200000" lon="0" lat="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t="-80000" b="180000" r="50000" l="5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t="50000" b="50000" r="50000" l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</a:theme>
</file>